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770709"/>
            <a:ext cx="8001000" cy="1240971"/>
          </a:xfrm>
        </p:spPr>
        <p:txBody>
          <a:bodyPr/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3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75" y="712166"/>
            <a:ext cx="8534400" cy="1507067"/>
          </a:xfrm>
        </p:spPr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275" y="2606040"/>
            <a:ext cx="8534400" cy="361526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4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52" y="594601"/>
            <a:ext cx="8534400" cy="1507067"/>
          </a:xfrm>
        </p:spPr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652" y="2632165"/>
            <a:ext cx="8534400" cy="361526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39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172" y="812314"/>
            <a:ext cx="8534400" cy="1507067"/>
          </a:xfrm>
        </p:spPr>
        <p:txBody>
          <a:bodyPr/>
          <a:lstStyle/>
          <a:p>
            <a:r>
              <a:rPr lang="en-US" dirty="0" smtClean="0"/>
              <a:t>Problem &amp; 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72" y="2714897"/>
            <a:ext cx="8534400" cy="361526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5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715" y="529286"/>
            <a:ext cx="8534400" cy="1507067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715" y="2549916"/>
            <a:ext cx="8534400" cy="361526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64" y="751114"/>
            <a:ext cx="8534400" cy="1507067"/>
          </a:xfrm>
        </p:spPr>
        <p:txBody>
          <a:bodyPr/>
          <a:lstStyle/>
          <a:p>
            <a:r>
              <a:rPr lang="en-US" dirty="0" smtClean="0"/>
              <a:t>Quotes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464" y="2258181"/>
            <a:ext cx="8534400" cy="361526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1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835" y="529287"/>
            <a:ext cx="8534400" cy="1507067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835" y="2592977"/>
            <a:ext cx="8534400" cy="361526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67334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455</TotalTime>
  <Words>10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Slice</vt:lpstr>
      <vt:lpstr>Title Slide</vt:lpstr>
      <vt:lpstr>Setting</vt:lpstr>
      <vt:lpstr>Characters</vt:lpstr>
      <vt:lpstr>Problem &amp; Solution </vt:lpstr>
      <vt:lpstr>Summary</vt:lpstr>
      <vt:lpstr>Quotes</vt:lpstr>
      <vt:lpstr>Review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Lisa</dc:creator>
  <cp:lastModifiedBy>Roberts, Lisa</cp:lastModifiedBy>
  <cp:revision>3</cp:revision>
  <dcterms:created xsi:type="dcterms:W3CDTF">2016-01-26T20:02:55Z</dcterms:created>
  <dcterms:modified xsi:type="dcterms:W3CDTF">2019-09-18T19:29:04Z</dcterms:modified>
</cp:coreProperties>
</file>